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291" r:id="rId22"/>
    <p:sldId id="292" r:id="rId23"/>
    <p:sldId id="296" r:id="rId24"/>
    <p:sldId id="295" r:id="rId25"/>
    <p:sldId id="294" r:id="rId26"/>
    <p:sldId id="298" r:id="rId27"/>
    <p:sldId id="299" r:id="rId28"/>
    <p:sldId id="288"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35"/>
    <p:restoredTop sz="94618"/>
  </p:normalViewPr>
  <p:slideViewPr>
    <p:cSldViewPr snapToGrid="0" snapToObjects="1">
      <p:cViewPr>
        <p:scale>
          <a:sx n="100" d="100"/>
          <a:sy n="100" d="100"/>
        </p:scale>
        <p:origin x="840" y="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727436" cy="21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2926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7" y="3181648"/>
            <a:ext cx="48958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699694"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57823"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a:p>
            <a:pPr marL="57150">
              <a:lnSpc>
                <a:spcPct val="90000"/>
              </a:lnSpc>
              <a:spcAft>
                <a:spcPts val="600"/>
              </a:spcAft>
              <a:buClr>
                <a:schemeClr val="accent2"/>
              </a:buCl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57150">
              <a:lnSpc>
                <a:spcPct val="90000"/>
              </a:lnSpc>
              <a:spcAft>
                <a:spcPts val="600"/>
              </a:spcAft>
              <a:buClr>
                <a:schemeClr val="accent2"/>
              </a:buClr>
            </a:pPr>
            <a:endParaRPr lang="en-US" dirty="0">
              <a:latin typeface="Lato" panose="020F0502020204030203" pitchFamily="34" charset="77"/>
            </a:endParaRPr>
          </a:p>
        </p:txBody>
      </p:sp>
    </p:spTree>
    <p:extLst>
      <p:ext uri="{BB962C8B-B14F-4D97-AF65-F5344CB8AC3E}">
        <p14:creationId xmlns:p14="http://schemas.microsoft.com/office/powerpoint/2010/main" val="24641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rather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involved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Tree>
    <p:extLst>
      <p:ext uri="{BB962C8B-B14F-4D97-AF65-F5344CB8AC3E}">
        <p14:creationId xmlns:p14="http://schemas.microsoft.com/office/powerpoint/2010/main" val="3844679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watched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977858741"/>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dirty="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they both have “La La Land“ in their watchlists and so they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specifically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a popular movie. In this list he founds that is just available in the cinemas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705</TotalTime>
  <Words>1795</Words>
  <Application>Microsoft Macintosh PowerPoint</Application>
  <PresentationFormat>Widescreen</PresentationFormat>
  <Paragraphs>196</Paragraphs>
  <Slides>28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Mauro Ficorella</cp:lastModifiedBy>
  <cp:revision>47</cp:revision>
  <dcterms:created xsi:type="dcterms:W3CDTF">2021-07-02T14:15:23Z</dcterms:created>
  <dcterms:modified xsi:type="dcterms:W3CDTF">2021-07-07T09:38:32Z</dcterms:modified>
</cp:coreProperties>
</file>